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5"/>
    <p:restoredTop sz="94676"/>
  </p:normalViewPr>
  <p:slideViewPr>
    <p:cSldViewPr snapToGrid="0" snapToObjects="1">
      <p:cViewPr varScale="1">
        <p:scale>
          <a:sx n="165" d="100"/>
          <a:sy n="165" d="100"/>
        </p:scale>
        <p:origin x="208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55C2-1CE5-0C41-99DF-2CE978207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06954-D2BD-2949-B2C0-C6672F3AA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C0C8-13D5-9B4B-9D14-5E4B32A4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8F93-8927-C549-815F-371D967C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B8FF-C8D6-7A46-9192-B8702EA3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0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FF9F-CBB5-7F41-B5F3-0545A5FF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4CC3-BB5D-9A47-95BE-2FFCA901A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80427-38B4-1D45-8A0B-2797ACA8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750E-3A43-194C-B783-EE6ED66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0437-9D29-2F48-BD0E-563A5433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44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0305F-7931-0547-A948-D214934CB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00E60-9EC7-C548-9098-4F6EDD8B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10C03-1357-5D4D-BE7C-5321CB7A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C93A-727B-7941-BF0D-B12B7952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ECC79-207C-DE4D-B019-8B7E6C23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9932-9480-954B-BBF1-5A47D164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ED1C-74EA-BA43-ABAB-F540CE2C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1A0D-81A2-094A-AD3A-ACB1DFE4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D4B95-0428-1648-B26A-02562AE4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1151-5444-1B45-9702-33A0B33A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093-D364-7546-BFA0-3F6088C9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E55DC-7F98-EA47-BE69-5255C1842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D621-094B-3D41-883C-E4C1F1C8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B7A5-56BA-A342-BB49-E02CCE4E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3A0FA-679A-2745-8C29-B0FDEB4F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4A89-E4A2-2947-89E0-32A41287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ABAA-8B66-1543-B2B4-73A9B5BE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322C-F1FF-344D-A2BF-B3472160D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B95BD-F60C-2F42-9678-3DB14298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AAD3A-4435-4B46-B250-9BFC8C4E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FD712-D695-7042-B549-4B88793A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0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5669-EC36-FC4C-BDB8-79841087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FD15A-4660-5C4A-A7D9-66651F00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416CD-7EA0-A24B-B6A6-F8B2A586C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1EC-A178-D141-85AB-90EFE4BA7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4F955-4BB5-B94F-BC95-79F1E2794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497E8-1293-B545-AEFC-E94AE989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C500A-0EF0-864E-AB2E-BEDE95BF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A4A72-D097-6A4F-8B6F-7876307D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53C4-1495-9A4E-BD19-FD041F55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92517-30EE-2748-8F8E-A3BC2BF6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B3D27-3E2C-E04F-ABA7-C553D29C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5BCB8-C4C3-E145-BD76-5DCBBDDB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5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1F249-1C7E-3E4D-AEE2-558ED254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1D2E2-4C89-144D-AB07-7C2EE323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E7536-8CE8-4745-B4F9-F660FA75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2D-B553-E648-ADCE-C7AEB3A9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F060-3753-4A49-9CB8-C01B3D41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C78A3-A17B-EA40-A3D8-CD68A7F72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46D76-9627-0844-8BCB-289A97AC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6B94B-CA62-7C4C-BF69-E7C1F88F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B00AA-4376-5146-BDF2-C304E037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295D-7FA6-1043-9B0F-11BC285A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287A1-B209-1D41-BBEF-8175B3B54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6651F-2230-134E-883D-54575D346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8D790-999C-F149-923A-78321DFE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153-3EAC-9E46-9F74-94A40B99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5B949-6803-E844-B7DF-0E8CB1D6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8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864C3-AB0A-9A40-9A9C-5F9C32FA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09C4-F907-DA40-845E-BF94B82F1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783F-02E5-4D4E-9109-1C52D3743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41FD8-9C47-1B4E-A17C-F15E5620FA58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9BD8-8130-FD4F-9F9C-3E78AA369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F1F5-A7C1-E046-BDB5-A16ECDF0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C2024-6831-F149-8512-1DE4734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5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763073-7034-E041-9B97-F56B223F9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 t="9435" r="34395" b="4961"/>
          <a:stretch/>
        </p:blipFill>
        <p:spPr>
          <a:xfrm>
            <a:off x="0" y="1434163"/>
            <a:ext cx="4006350" cy="4321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AA7CA-ACCB-6A42-9846-C95E2AD8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9" t="12983" r="46790" b="7831"/>
          <a:stretch/>
        </p:blipFill>
        <p:spPr>
          <a:xfrm>
            <a:off x="4006350" y="1434163"/>
            <a:ext cx="3638348" cy="451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BFA72-3CC1-BB49-82D8-6EA6D6E7F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20" t="18553" r="30348" b="5635"/>
          <a:stretch/>
        </p:blipFill>
        <p:spPr>
          <a:xfrm>
            <a:off x="7841380" y="1530415"/>
            <a:ext cx="4283243" cy="43217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C6A4C6-E8A0-7144-A243-40C33253492D}"/>
              </a:ext>
            </a:extLst>
          </p:cNvPr>
          <p:cNvCxnSpPr>
            <a:cxnSpLocks/>
          </p:cNvCxnSpPr>
          <p:nvPr/>
        </p:nvCxnSpPr>
        <p:spPr>
          <a:xfrm flipH="1">
            <a:off x="2657959" y="1022888"/>
            <a:ext cx="1545073" cy="130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F85FFF-2DA0-864F-B729-B60B4C548B26}"/>
              </a:ext>
            </a:extLst>
          </p:cNvPr>
          <p:cNvSpPr txBox="1"/>
          <p:nvPr/>
        </p:nvSpPr>
        <p:spPr>
          <a:xfrm>
            <a:off x="2386738" y="768972"/>
            <a:ext cx="45576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Very interesting; known response to kidney endothelial damage, causes IL6/TNF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148868-06E7-964D-B4A5-AD332866C63C}"/>
              </a:ext>
            </a:extLst>
          </p:cNvPr>
          <p:cNvCxnSpPr>
            <a:cxnSpLocks/>
          </p:cNvCxnSpPr>
          <p:nvPr/>
        </p:nvCxnSpPr>
        <p:spPr>
          <a:xfrm flipH="1">
            <a:off x="10748074" y="1177871"/>
            <a:ext cx="433953" cy="140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F6A976-EDF4-7E46-A53E-82EE23098D9E}"/>
              </a:ext>
            </a:extLst>
          </p:cNvPr>
          <p:cNvSpPr txBox="1"/>
          <p:nvPr/>
        </p:nvSpPr>
        <p:spPr>
          <a:xfrm>
            <a:off x="8843006" y="913234"/>
            <a:ext cx="3348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PANCK tubules seem to be serving as extravasation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612683-669B-874A-A2A0-C21D65BE5156}"/>
              </a:ext>
            </a:extLst>
          </p:cNvPr>
          <p:cNvCxnSpPr>
            <a:cxnSpLocks/>
          </p:cNvCxnSpPr>
          <p:nvPr/>
        </p:nvCxnSpPr>
        <p:spPr>
          <a:xfrm flipH="1">
            <a:off x="6412789" y="635431"/>
            <a:ext cx="2580300" cy="193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600468-5E91-774D-9676-DF2FE0B5DDCD}"/>
              </a:ext>
            </a:extLst>
          </p:cNvPr>
          <p:cNvSpPr txBox="1"/>
          <p:nvPr/>
        </p:nvSpPr>
        <p:spPr>
          <a:xfrm>
            <a:off x="7168509" y="304642"/>
            <a:ext cx="2871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Neg tubules are enriched for myeloid chemotaxis</a:t>
            </a:r>
          </a:p>
        </p:txBody>
      </p:sp>
    </p:spTree>
    <p:extLst>
      <p:ext uri="{BB962C8B-B14F-4D97-AF65-F5344CB8AC3E}">
        <p14:creationId xmlns:p14="http://schemas.microsoft.com/office/powerpoint/2010/main" val="356329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30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Issac Goh Kai'En</dc:creator>
  <cp:lastModifiedBy>Issac Goh Kai'En</cp:lastModifiedBy>
  <cp:revision>3</cp:revision>
  <dcterms:created xsi:type="dcterms:W3CDTF">2021-05-02T20:18:14Z</dcterms:created>
  <dcterms:modified xsi:type="dcterms:W3CDTF">2021-05-03T17:01:35Z</dcterms:modified>
</cp:coreProperties>
</file>